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6"/>
  </p:notesMasterIdLst>
  <p:sldIdLst>
    <p:sldId id="681" r:id="rId3"/>
    <p:sldId id="1189" r:id="rId4"/>
    <p:sldId id="1275" r:id="rId5"/>
    <p:sldId id="1192" r:id="rId6"/>
    <p:sldId id="1347" r:id="rId7"/>
    <p:sldId id="1348" r:id="rId8"/>
    <p:sldId id="1349" r:id="rId9"/>
    <p:sldId id="1350" r:id="rId10"/>
    <p:sldId id="1351" r:id="rId11"/>
    <p:sldId id="1352" r:id="rId12"/>
    <p:sldId id="1354" r:id="rId13"/>
    <p:sldId id="1357" r:id="rId14"/>
    <p:sldId id="1355" r:id="rId15"/>
    <p:sldId id="1356" r:id="rId16"/>
    <p:sldId id="1353" r:id="rId17"/>
    <p:sldId id="1358" r:id="rId18"/>
    <p:sldId id="1359" r:id="rId19"/>
    <p:sldId id="1360" r:id="rId20"/>
    <p:sldId id="1361" r:id="rId21"/>
    <p:sldId id="1362" r:id="rId22"/>
    <p:sldId id="1363" r:id="rId23"/>
    <p:sldId id="1364" r:id="rId24"/>
    <p:sldId id="1365" r:id="rId25"/>
    <p:sldId id="1366" r:id="rId26"/>
    <p:sldId id="1367" r:id="rId27"/>
    <p:sldId id="1368" r:id="rId28"/>
    <p:sldId id="1369" r:id="rId29"/>
    <p:sldId id="1370" r:id="rId30"/>
    <p:sldId id="1371" r:id="rId31"/>
    <p:sldId id="1372" r:id="rId32"/>
    <p:sldId id="1373" r:id="rId33"/>
    <p:sldId id="1374" r:id="rId34"/>
    <p:sldId id="1375" r:id="rId3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4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05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208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156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3765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5763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94651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5355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5/12/2024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2024/5/12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5/12/2024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685800" y="2896001"/>
            <a:ext cx="7772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04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</a:t>
            </a:r>
            <a:r>
              <a:rPr kumimoji="1" lang="en-US" altLang="zh-TW" sz="6000" b="1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ngrok</a:t>
            </a:r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/docker</a:t>
            </a:r>
          </a:p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OpenAI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05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用</a:t>
            </a:r>
            <a:r>
              <a:rPr kumimoji="1" lang="en-US" altLang="zh-TW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docker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測試</a:t>
            </a:r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ngrok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160724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_2024_05_11_23_30_07_354">
            <a:hlinkClick r:id="" action="ppaction://media"/>
            <a:extLst>
              <a:ext uri="{FF2B5EF4-FFF2-40B4-BE49-F238E27FC236}">
                <a16:creationId xmlns:a16="http://schemas.microsoft.com/office/drawing/2014/main" id="{6E0E3E4E-08EA-C244-EC48-27B9F1BE8B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824" y="1345734"/>
            <a:ext cx="8951431" cy="5038288"/>
          </a:xfrm>
          <a:prstGeom prst="rect">
            <a:avLst/>
          </a:prstGeom>
        </p:spPr>
      </p:pic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702DCCCB-E5FB-B793-2C73-37FD8F56E7F4}"/>
              </a:ext>
            </a:extLst>
          </p:cNvPr>
          <p:cNvSpPr txBox="1">
            <a:spLocks/>
          </p:cNvSpPr>
          <p:nvPr/>
        </p:nvSpPr>
        <p:spPr>
          <a:xfrm>
            <a:off x="2575419" y="254466"/>
            <a:ext cx="4697835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安裝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docker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898739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9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3E4FF9EE-32F8-0659-69FD-E0CB774CEE1D}"/>
              </a:ext>
            </a:extLst>
          </p:cNvPr>
          <p:cNvSpPr txBox="1"/>
          <p:nvPr/>
        </p:nvSpPr>
        <p:spPr>
          <a:xfrm>
            <a:off x="817925" y="1631469"/>
            <a:ext cx="76717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docker run -itd --name nginx -p 5000:80 nginx</a:t>
            </a:r>
          </a:p>
        </p:txBody>
      </p:sp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740716" y="349541"/>
            <a:ext cx="566256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本機開啟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nginx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服務</a:t>
            </a:r>
          </a:p>
        </p:txBody>
      </p:sp>
    </p:spTree>
    <p:extLst>
      <p:ext uri="{BB962C8B-B14F-4D97-AF65-F5344CB8AC3E}">
        <p14:creationId xmlns:p14="http://schemas.microsoft.com/office/powerpoint/2010/main" val="4545954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702DCCCB-E5FB-B793-2C73-37FD8F56E7F4}"/>
              </a:ext>
            </a:extLst>
          </p:cNvPr>
          <p:cNvSpPr txBox="1">
            <a:spLocks/>
          </p:cNvSpPr>
          <p:nvPr/>
        </p:nvSpPr>
        <p:spPr>
          <a:xfrm>
            <a:off x="1740715" y="223706"/>
            <a:ext cx="566256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本機開啟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nginx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服務</a:t>
            </a:r>
          </a:p>
        </p:txBody>
      </p:sp>
      <p:pic>
        <p:nvPicPr>
          <p:cNvPr id="2" name="Record_2024_05_11_23_48_27_551">
            <a:hlinkClick r:id="" action="ppaction://media"/>
            <a:extLst>
              <a:ext uri="{FF2B5EF4-FFF2-40B4-BE49-F238E27FC236}">
                <a16:creationId xmlns:a16="http://schemas.microsoft.com/office/drawing/2014/main" id="{59921AB0-08A7-3A27-368C-7322711263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61" y="1523467"/>
            <a:ext cx="9085277" cy="511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872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版面配置區 2">
            <a:extLst>
              <a:ext uri="{FF2B5EF4-FFF2-40B4-BE49-F238E27FC236}">
                <a16:creationId xmlns:a16="http://schemas.microsoft.com/office/drawing/2014/main" id="{702DCCCB-E5FB-B793-2C73-37FD8F56E7F4}"/>
              </a:ext>
            </a:extLst>
          </p:cNvPr>
          <p:cNvSpPr txBox="1">
            <a:spLocks/>
          </p:cNvSpPr>
          <p:nvPr/>
        </p:nvSpPr>
        <p:spPr>
          <a:xfrm>
            <a:off x="2315362" y="0"/>
            <a:ext cx="566256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從內部網路存取</a:t>
            </a:r>
          </a:p>
        </p:txBody>
      </p:sp>
      <p:pic>
        <p:nvPicPr>
          <p:cNvPr id="3" name="Record_2024_05_11_23_54_00_501">
            <a:hlinkClick r:id="" action="ppaction://media"/>
            <a:extLst>
              <a:ext uri="{FF2B5EF4-FFF2-40B4-BE49-F238E27FC236}">
                <a16:creationId xmlns:a16="http://schemas.microsoft.com/office/drawing/2014/main" id="{C4946C46-793E-C05A-EA8A-78C11300A3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5727"/>
            <a:ext cx="90932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8166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執行</a:t>
            </a:r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ngrok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6683030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2755784" y="206928"/>
            <a:ext cx="566256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執行</a:t>
            </a: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ngrok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78B99C9-F0FA-7E8E-5EC7-27E6EAB07462}"/>
              </a:ext>
            </a:extLst>
          </p:cNvPr>
          <p:cNvSpPr txBox="1"/>
          <p:nvPr/>
        </p:nvSpPr>
        <p:spPr>
          <a:xfrm>
            <a:off x="533400" y="1062294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執行本課程的「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04_pyngrok.ipynb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」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pic>
        <p:nvPicPr>
          <p:cNvPr id="3" name="Record_2024_05_12_00_19_14_261">
            <a:hlinkClick r:id="" action="ppaction://media"/>
            <a:extLst>
              <a:ext uri="{FF2B5EF4-FFF2-40B4-BE49-F238E27FC236}">
                <a16:creationId xmlns:a16="http://schemas.microsoft.com/office/drawing/2014/main" id="{D92F4AA1-94D3-B8C2-E08C-4B04B77B59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1325"/>
            <a:ext cx="9144000" cy="514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9472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在開發環境中設定變數</a:t>
            </a:r>
          </a:p>
        </p:txBody>
      </p:sp>
    </p:spTree>
    <p:extLst>
      <p:ext uri="{BB962C8B-B14F-4D97-AF65-F5344CB8AC3E}">
        <p14:creationId xmlns:p14="http://schemas.microsoft.com/office/powerpoint/2010/main" val="289915287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73707" y="110010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在開發環境中設定變數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78B99C9-F0FA-7E8E-5EC7-27E6EAB07462}"/>
              </a:ext>
            </a:extLst>
          </p:cNvPr>
          <p:cNvSpPr txBox="1"/>
          <p:nvPr/>
        </p:nvSpPr>
        <p:spPr>
          <a:xfrm>
            <a:off x="533400" y="1062294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下面是錯誤的方法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46CD21F-9C33-C36A-9668-9387BF992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2156554"/>
            <a:ext cx="8048625" cy="3562350"/>
          </a:xfrm>
          <a:prstGeom prst="rect">
            <a:avLst/>
          </a:prstGeom>
        </p:spPr>
      </p:pic>
      <p:sp>
        <p:nvSpPr>
          <p:cNvPr id="9" name="十字形 8">
            <a:extLst>
              <a:ext uri="{FF2B5EF4-FFF2-40B4-BE49-F238E27FC236}">
                <a16:creationId xmlns:a16="http://schemas.microsoft.com/office/drawing/2014/main" id="{C4F217F2-AF97-227D-B3F4-C41B3FB2D2A6}"/>
              </a:ext>
            </a:extLst>
          </p:cNvPr>
          <p:cNvSpPr/>
          <p:nvPr/>
        </p:nvSpPr>
        <p:spPr>
          <a:xfrm rot="2678540">
            <a:off x="6558929" y="3844782"/>
            <a:ext cx="983152" cy="1008934"/>
          </a:xfrm>
          <a:prstGeom prst="plus">
            <a:avLst>
              <a:gd name="adj" fmla="val 41084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32727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73707" y="110010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在開發環境中設定變數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78B99C9-F0FA-7E8E-5EC7-27E6EAB07462}"/>
              </a:ext>
            </a:extLst>
          </p:cNvPr>
          <p:cNvSpPr txBox="1"/>
          <p:nvPr/>
        </p:nvSpPr>
        <p:spPr>
          <a:xfrm>
            <a:off x="533400" y="1062294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Windows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下設定環境變數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20BDACB-986D-46D8-59CC-B55DADB86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25" y="1969783"/>
            <a:ext cx="3851248" cy="411595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448E31F-0565-DE87-1A03-4D7781A9F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382" y="1969781"/>
            <a:ext cx="3955521" cy="411595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CB38D281-9452-3EAC-E7A0-682A22A3BE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176" y="1647069"/>
            <a:ext cx="6322828" cy="1502143"/>
          </a:xfrm>
          <a:prstGeom prst="rect">
            <a:avLst/>
          </a:prstGeom>
        </p:spPr>
      </p:pic>
      <p:sp>
        <p:nvSpPr>
          <p:cNvPr id="12" name="十字形 11">
            <a:extLst>
              <a:ext uri="{FF2B5EF4-FFF2-40B4-BE49-F238E27FC236}">
                <a16:creationId xmlns:a16="http://schemas.microsoft.com/office/drawing/2014/main" id="{26C0F4EF-5854-056E-03CD-6C4AB1BFF050}"/>
              </a:ext>
            </a:extLst>
          </p:cNvPr>
          <p:cNvSpPr/>
          <p:nvPr/>
        </p:nvSpPr>
        <p:spPr>
          <a:xfrm rot="2678540">
            <a:off x="3461808" y="3816959"/>
            <a:ext cx="1601130" cy="1601029"/>
          </a:xfrm>
          <a:prstGeom prst="plus">
            <a:avLst>
              <a:gd name="adj" fmla="val 41084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395852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ngrok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申請及操作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docker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測試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ngrok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OpenAI API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帳號申請及金鑰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在開發環境中設定變數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637830" y="355134"/>
            <a:ext cx="3868339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本課程內容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1869647548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DD01C14C-D9AE-4C5A-079D-DC0B9F598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710" y="2308076"/>
            <a:ext cx="6791325" cy="3076575"/>
          </a:xfrm>
          <a:prstGeom prst="rect">
            <a:avLst/>
          </a:prstGeom>
        </p:spPr>
      </p:pic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73707" y="110010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在開發環境中設定變數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78B99C9-F0FA-7E8E-5EC7-27E6EAB07462}"/>
              </a:ext>
            </a:extLst>
          </p:cNvPr>
          <p:cNvSpPr txBox="1"/>
          <p:nvPr/>
        </p:nvSpPr>
        <p:spPr>
          <a:xfrm>
            <a:off x="533400" y="1062294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Linux/Mac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下設定環境變數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12" name="十字形 11">
            <a:extLst>
              <a:ext uri="{FF2B5EF4-FFF2-40B4-BE49-F238E27FC236}">
                <a16:creationId xmlns:a16="http://schemas.microsoft.com/office/drawing/2014/main" id="{26C0F4EF-5854-056E-03CD-6C4AB1BFF050}"/>
              </a:ext>
            </a:extLst>
          </p:cNvPr>
          <p:cNvSpPr/>
          <p:nvPr/>
        </p:nvSpPr>
        <p:spPr>
          <a:xfrm rot="2678540">
            <a:off x="3461808" y="3816959"/>
            <a:ext cx="1601130" cy="1601029"/>
          </a:xfrm>
          <a:prstGeom prst="plus">
            <a:avLst>
              <a:gd name="adj" fmla="val 41084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29605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73707" y="110010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在開發環境中設定變數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78B99C9-F0FA-7E8E-5EC7-27E6EAB07462}"/>
              </a:ext>
            </a:extLst>
          </p:cNvPr>
          <p:cNvSpPr txBox="1"/>
          <p:nvPr/>
        </p:nvSpPr>
        <p:spPr>
          <a:xfrm>
            <a:off x="632637" y="1211150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正確作法：使用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設定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32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32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activate </a:t>
            </a:r>
            <a:r>
              <a:rPr kumimoji="1" lang="en-US" altLang="zh-TW" sz="32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linebot</a:t>
            </a:r>
            <a:endParaRPr kumimoji="1" lang="en-US" altLang="zh-TW" sz="32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32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32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env config vars set &lt;</a:t>
            </a:r>
            <a:r>
              <a:rPr kumimoji="1" lang="zh-TW" altLang="en-US" sz="32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要設定的變數</a:t>
            </a:r>
            <a:r>
              <a:rPr kumimoji="1" lang="en-US" altLang="zh-TW" sz="32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&gt;=&lt;</a:t>
            </a:r>
            <a:r>
              <a:rPr kumimoji="1" lang="zh-TW" altLang="en-US" sz="32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你的金鑰</a:t>
            </a:r>
            <a:r>
              <a:rPr kumimoji="1" lang="en-US" altLang="zh-TW" sz="32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11FF12B-5AE4-9032-FBCE-378EB4EDE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83" y="3924521"/>
            <a:ext cx="8420100" cy="2000250"/>
          </a:xfrm>
          <a:prstGeom prst="rect">
            <a:avLst/>
          </a:prstGeom>
        </p:spPr>
      </p:pic>
      <p:pic>
        <p:nvPicPr>
          <p:cNvPr id="14" name="圖形 13" descr="核取記號 以實心填滿">
            <a:extLst>
              <a:ext uri="{FF2B5EF4-FFF2-40B4-BE49-F238E27FC236}">
                <a16:creationId xmlns:a16="http://schemas.microsoft.com/office/drawing/2014/main" id="{6EFC7571-8D0B-B8F8-C0D1-DF0CC2DE9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5823" y="3009875"/>
            <a:ext cx="1690577" cy="169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2391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73707" y="110010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在開發環境中設定變數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78B99C9-F0FA-7E8E-5EC7-27E6EAB07462}"/>
              </a:ext>
            </a:extLst>
          </p:cNvPr>
          <p:cNvSpPr txBox="1"/>
          <p:nvPr/>
        </p:nvSpPr>
        <p:spPr>
          <a:xfrm>
            <a:off x="632637" y="1211150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正確作法：在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中使用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os.environ.get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()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486FD5C-741E-CDEB-94D0-0FB5935C2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694" y="2256538"/>
            <a:ext cx="7592132" cy="364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5078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09912" y="358103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Secret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F7741F-1828-F807-08B0-6213B5B00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711"/>
            <a:ext cx="9144000" cy="447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080935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09912" y="358103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Secret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2196C93-2135-BCB9-E4C7-72301470D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8" y="1524708"/>
            <a:ext cx="7889358" cy="505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06963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09912" y="358103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Secret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0CC776C-F54E-3EE8-5149-8D2290C22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58" y="1494858"/>
            <a:ext cx="7834088" cy="495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2630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09912" y="358103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Secret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52818BA-E3FB-E8A1-C61A-1B1B2ED9A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3835"/>
            <a:ext cx="8944089" cy="501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618688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1309912" y="358103"/>
            <a:ext cx="740703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Secret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A400E13-7562-60AF-5544-886E3FCCC917}"/>
              </a:ext>
            </a:extLst>
          </p:cNvPr>
          <p:cNvSpPr txBox="1"/>
          <p:nvPr/>
        </p:nvSpPr>
        <p:spPr>
          <a:xfrm>
            <a:off x="427054" y="1412497"/>
            <a:ext cx="85468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24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activate </a:t>
            </a:r>
            <a:r>
              <a:rPr kumimoji="1" lang="en-US" altLang="zh-TW" sz="24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linebot</a:t>
            </a:r>
            <a:endParaRPr kumimoji="1" lang="en-US" altLang="zh-TW" sz="24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4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env config vars set &lt;</a:t>
            </a:r>
            <a:r>
              <a:rPr kumimoji="1" lang="zh-TW" altLang="en-US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要設定的變數</a:t>
            </a:r>
            <a:r>
              <a:rPr kumimoji="1" lang="en-US" altLang="zh-TW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&gt;=&lt;</a:t>
            </a:r>
            <a:r>
              <a:rPr kumimoji="1" lang="zh-TW" altLang="en-US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你的金鑰</a:t>
            </a:r>
            <a:r>
              <a:rPr kumimoji="1" lang="en-US" altLang="zh-TW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94B9173-E2F0-AF0D-1C6A-21E4AB4C0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81122"/>
            <a:ext cx="9144000" cy="247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72524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843516" y="251778"/>
            <a:ext cx="808608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Access Token</a:t>
            </a:r>
            <a:endParaRPr lang="zh-TW" altLang="en-US" sz="40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3AD1B23-5548-BBA0-72B1-06B1CDB22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0926"/>
            <a:ext cx="9144000" cy="436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84358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843516" y="251778"/>
            <a:ext cx="808608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Access Token</a:t>
            </a:r>
            <a:endParaRPr lang="zh-TW" altLang="en-US" sz="40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CE4F802-F556-E2F2-DD21-24AC7337B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1444145"/>
            <a:ext cx="8496300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19124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ngrok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操作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9252600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843516" y="251778"/>
            <a:ext cx="808608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Access Token</a:t>
            </a:r>
            <a:endParaRPr lang="zh-TW" altLang="en-US" sz="40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791CA64-FF64-1B71-708A-D80514A35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873" y="1455652"/>
            <a:ext cx="7286847" cy="515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16980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843516" y="251778"/>
            <a:ext cx="808608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Access Token</a:t>
            </a:r>
            <a:endParaRPr lang="zh-TW" altLang="en-US" sz="40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6442E8A-F4BD-1E62-681A-5D22DFFE3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633" y="1369234"/>
            <a:ext cx="7780263" cy="532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225590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DC362AB1-BDCB-D11A-89BE-0A2EC77A4AD2}"/>
              </a:ext>
            </a:extLst>
          </p:cNvPr>
          <p:cNvSpPr txBox="1">
            <a:spLocks/>
          </p:cNvSpPr>
          <p:nvPr/>
        </p:nvSpPr>
        <p:spPr>
          <a:xfrm>
            <a:off x="843516" y="251778"/>
            <a:ext cx="808608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Access Token</a:t>
            </a:r>
            <a:endParaRPr lang="zh-TW" altLang="en-US" sz="40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EB593F6-1992-DB05-01E4-F0D801659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25" y="2028143"/>
            <a:ext cx="8612372" cy="301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19500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A400E13-7562-60AF-5544-886E3FCCC917}"/>
              </a:ext>
            </a:extLst>
          </p:cNvPr>
          <p:cNvSpPr txBox="1"/>
          <p:nvPr/>
        </p:nvSpPr>
        <p:spPr>
          <a:xfrm>
            <a:off x="427054" y="1412497"/>
            <a:ext cx="85468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sz="24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activate </a:t>
            </a:r>
            <a:r>
              <a:rPr kumimoji="1" lang="en-US" altLang="zh-TW" sz="24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linebot</a:t>
            </a:r>
            <a:endParaRPr kumimoji="1" lang="en-US" altLang="zh-TW" sz="24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4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env config vars set &lt;</a:t>
            </a:r>
            <a:r>
              <a:rPr kumimoji="1" lang="zh-TW" altLang="en-US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要設定的變數</a:t>
            </a:r>
            <a:r>
              <a:rPr kumimoji="1" lang="en-US" altLang="zh-TW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&gt;=&lt;</a:t>
            </a:r>
            <a:r>
              <a:rPr kumimoji="1" lang="zh-TW" altLang="en-US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你的金鑰</a:t>
            </a:r>
            <a:r>
              <a:rPr kumimoji="1" lang="en-US" altLang="zh-TW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</a:t>
            </a:r>
          </a:p>
        </p:txBody>
      </p:sp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DB2FAA46-9B2A-DC8E-8996-377E71D9CC5C}"/>
              </a:ext>
            </a:extLst>
          </p:cNvPr>
          <p:cNvSpPr txBox="1">
            <a:spLocks/>
          </p:cNvSpPr>
          <p:nvPr/>
        </p:nvSpPr>
        <p:spPr>
          <a:xfrm>
            <a:off x="843516" y="251778"/>
            <a:ext cx="808608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設定</a:t>
            </a:r>
            <a:r>
              <a:rPr lang="en-US" altLang="zh-TW" sz="40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 Channel Access Token</a:t>
            </a:r>
            <a:endParaRPr lang="zh-TW" altLang="en-US" sz="40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060C6A7-FB20-8F8D-490E-32323B4AB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66" y="2643105"/>
            <a:ext cx="8763611" cy="353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16317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將本機對應到一個網路主機上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利用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tunnel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通道的方法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通常將本機的某個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port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對應到某一個固定網址的主機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在本機該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port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上運行的服務，也可以用固定網址來存取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等於將本機開放到網路上供公眾使用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223082" y="355134"/>
            <a:ext cx="4697835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什麼是</a:t>
            </a: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ngrok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6127912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7" y="1152915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D92E50B-F82E-42E9-EA42-D1E6B32D9A1E}"/>
              </a:ext>
            </a:extLst>
          </p:cNvPr>
          <p:cNvSpPr/>
          <p:nvPr/>
        </p:nvSpPr>
        <p:spPr>
          <a:xfrm>
            <a:off x="419449" y="1266737"/>
            <a:ext cx="8296711" cy="3179427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3E5899D-2F27-235D-121E-5BECE5DD9D88}"/>
              </a:ext>
            </a:extLst>
          </p:cNvPr>
          <p:cNvSpPr/>
          <p:nvPr/>
        </p:nvSpPr>
        <p:spPr>
          <a:xfrm>
            <a:off x="2231471" y="3344281"/>
            <a:ext cx="6560191" cy="243140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A4BB831-9B17-4D88-C384-B614B407862A}"/>
              </a:ext>
            </a:extLst>
          </p:cNvPr>
          <p:cNvSpPr/>
          <p:nvPr/>
        </p:nvSpPr>
        <p:spPr>
          <a:xfrm>
            <a:off x="1863754" y="3009560"/>
            <a:ext cx="6560191" cy="243140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3258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7" y="1152915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D92E50B-F82E-42E9-EA42-D1E6B32D9A1E}"/>
              </a:ext>
            </a:extLst>
          </p:cNvPr>
          <p:cNvSpPr/>
          <p:nvPr/>
        </p:nvSpPr>
        <p:spPr>
          <a:xfrm>
            <a:off x="2223083" y="1266737"/>
            <a:ext cx="6493077" cy="3179427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7FCB4B-47DE-96DD-91F1-A883D825033A}"/>
              </a:ext>
            </a:extLst>
          </p:cNvPr>
          <p:cNvSpPr/>
          <p:nvPr/>
        </p:nvSpPr>
        <p:spPr>
          <a:xfrm>
            <a:off x="2327946" y="2660707"/>
            <a:ext cx="6493077" cy="3179427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928D937-4A86-14D6-E9B1-DBDA622FED2D}"/>
              </a:ext>
            </a:extLst>
          </p:cNvPr>
          <p:cNvSpPr/>
          <p:nvPr/>
        </p:nvSpPr>
        <p:spPr>
          <a:xfrm>
            <a:off x="1879134" y="4186107"/>
            <a:ext cx="3998751" cy="1110141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352411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7" y="1152915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D92E50B-F82E-42E9-EA42-D1E6B32D9A1E}"/>
              </a:ext>
            </a:extLst>
          </p:cNvPr>
          <p:cNvSpPr/>
          <p:nvPr/>
        </p:nvSpPr>
        <p:spPr>
          <a:xfrm>
            <a:off x="2223083" y="1266737"/>
            <a:ext cx="6493077" cy="2750273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7FCB4B-47DE-96DD-91F1-A883D825033A}"/>
              </a:ext>
            </a:extLst>
          </p:cNvPr>
          <p:cNvSpPr/>
          <p:nvPr/>
        </p:nvSpPr>
        <p:spPr>
          <a:xfrm>
            <a:off x="2327946" y="2660709"/>
            <a:ext cx="6463717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928D937-4A86-14D6-E9B1-DBDA622FED2D}"/>
              </a:ext>
            </a:extLst>
          </p:cNvPr>
          <p:cNvSpPr/>
          <p:nvPr/>
        </p:nvSpPr>
        <p:spPr>
          <a:xfrm>
            <a:off x="3340919" y="2952656"/>
            <a:ext cx="2218885" cy="1110141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3D8F7E1-CA0B-325E-C7F4-61B38FB934A5}"/>
              </a:ext>
            </a:extLst>
          </p:cNvPr>
          <p:cNvSpPr/>
          <p:nvPr/>
        </p:nvSpPr>
        <p:spPr>
          <a:xfrm>
            <a:off x="6602138" y="4512192"/>
            <a:ext cx="2218885" cy="1327943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DD88900-C9CE-D004-540F-13896DF2A240}"/>
              </a:ext>
            </a:extLst>
          </p:cNvPr>
          <p:cNvSpPr/>
          <p:nvPr/>
        </p:nvSpPr>
        <p:spPr>
          <a:xfrm>
            <a:off x="1883331" y="4168785"/>
            <a:ext cx="939566" cy="46193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D9C3E9-9146-FEC0-0A36-D41BC743139A}"/>
              </a:ext>
            </a:extLst>
          </p:cNvPr>
          <p:cNvSpPr/>
          <p:nvPr/>
        </p:nvSpPr>
        <p:spPr>
          <a:xfrm>
            <a:off x="6321105" y="3435292"/>
            <a:ext cx="2218885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B0375FE-F1EE-F23D-FC68-84ABD133C1AA}"/>
              </a:ext>
            </a:extLst>
          </p:cNvPr>
          <p:cNvSpPr/>
          <p:nvPr/>
        </p:nvSpPr>
        <p:spPr>
          <a:xfrm>
            <a:off x="2415334" y="3159038"/>
            <a:ext cx="890629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237076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7" y="1152915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D92E50B-F82E-42E9-EA42-D1E6B32D9A1E}"/>
              </a:ext>
            </a:extLst>
          </p:cNvPr>
          <p:cNvSpPr/>
          <p:nvPr/>
        </p:nvSpPr>
        <p:spPr>
          <a:xfrm>
            <a:off x="2223083" y="1266737"/>
            <a:ext cx="6493077" cy="2750273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C7FCB4B-47DE-96DD-91F1-A883D825033A}"/>
              </a:ext>
            </a:extLst>
          </p:cNvPr>
          <p:cNvSpPr/>
          <p:nvPr/>
        </p:nvSpPr>
        <p:spPr>
          <a:xfrm>
            <a:off x="2327946" y="2660709"/>
            <a:ext cx="6463717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928D937-4A86-14D6-E9B1-DBDA622FED2D}"/>
              </a:ext>
            </a:extLst>
          </p:cNvPr>
          <p:cNvSpPr/>
          <p:nvPr/>
        </p:nvSpPr>
        <p:spPr>
          <a:xfrm>
            <a:off x="3340919" y="2952656"/>
            <a:ext cx="2218885" cy="1110141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DD88900-C9CE-D004-540F-13896DF2A240}"/>
              </a:ext>
            </a:extLst>
          </p:cNvPr>
          <p:cNvSpPr/>
          <p:nvPr/>
        </p:nvSpPr>
        <p:spPr>
          <a:xfrm>
            <a:off x="1883331" y="4168785"/>
            <a:ext cx="939566" cy="46193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D9C3E9-9146-FEC0-0A36-D41BC743139A}"/>
              </a:ext>
            </a:extLst>
          </p:cNvPr>
          <p:cNvSpPr/>
          <p:nvPr/>
        </p:nvSpPr>
        <p:spPr>
          <a:xfrm>
            <a:off x="6253993" y="3306312"/>
            <a:ext cx="2218885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B0375FE-F1EE-F23D-FC68-84ABD133C1AA}"/>
              </a:ext>
            </a:extLst>
          </p:cNvPr>
          <p:cNvSpPr/>
          <p:nvPr/>
        </p:nvSpPr>
        <p:spPr>
          <a:xfrm>
            <a:off x="2415334" y="3159038"/>
            <a:ext cx="890629" cy="1198228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378903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grok 架構簡圖">
            <a:extLst>
              <a:ext uri="{FF2B5EF4-FFF2-40B4-BE49-F238E27FC236}">
                <a16:creationId xmlns:a16="http://schemas.microsoft.com/office/drawing/2014/main" id="{6CF96735-3F79-00AF-F8E1-E011FAA7E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25" y="1127748"/>
            <a:ext cx="8573549" cy="483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DD88900-C9CE-D004-540F-13896DF2A240}"/>
              </a:ext>
            </a:extLst>
          </p:cNvPr>
          <p:cNvSpPr/>
          <p:nvPr/>
        </p:nvSpPr>
        <p:spPr>
          <a:xfrm>
            <a:off x="4882391" y="2810312"/>
            <a:ext cx="1090569" cy="1233181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43080A9-BD26-EE2A-2744-C5AF23A3A5E1}"/>
              </a:ext>
            </a:extLst>
          </p:cNvPr>
          <p:cNvSpPr/>
          <p:nvPr/>
        </p:nvSpPr>
        <p:spPr>
          <a:xfrm>
            <a:off x="1803633" y="4723001"/>
            <a:ext cx="2148979" cy="511729"/>
          </a:xfrm>
          <a:prstGeom prst="rect">
            <a:avLst/>
          </a:prstGeom>
          <a:solidFill>
            <a:srgbClr val="F0F4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1287448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2592</TotalTime>
  <Words>350</Words>
  <Application>Microsoft Office PowerPoint</Application>
  <PresentationFormat>如螢幕大小 (4:3)</PresentationFormat>
  <Paragraphs>61</Paragraphs>
  <Slides>33</Slides>
  <Notes>7</Notes>
  <HiddenSlides>0</HiddenSlides>
  <MMClips>4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33</vt:i4>
      </vt:variant>
    </vt:vector>
  </HeadingPairs>
  <TitlesOfParts>
    <vt:vector size="42" baseType="lpstr">
      <vt:lpstr>微軟正黑體</vt:lpstr>
      <vt:lpstr>新細明體</vt:lpstr>
      <vt:lpstr>Arial</vt:lpstr>
      <vt:lpstr>Calibri</vt:lpstr>
      <vt:lpstr>Calibri Light</vt:lpstr>
      <vt:lpstr>Century Schoolbook</vt:lpstr>
      <vt:lpstr>Consolas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92</cp:revision>
  <dcterms:created xsi:type="dcterms:W3CDTF">2024-05-09T05:53:07Z</dcterms:created>
  <dcterms:modified xsi:type="dcterms:W3CDTF">2024-05-12T09:24:10Z</dcterms:modified>
</cp:coreProperties>
</file>

<file path=docProps/thumbnail.jpeg>
</file>